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0"/>
  </p:notesMasterIdLst>
  <p:sldIdLst>
    <p:sldId id="256" r:id="rId2"/>
    <p:sldId id="258" r:id="rId3"/>
    <p:sldId id="257" r:id="rId4"/>
    <p:sldId id="264" r:id="rId5"/>
    <p:sldId id="280" r:id="rId6"/>
    <p:sldId id="281" r:id="rId7"/>
    <p:sldId id="282" r:id="rId8"/>
    <p:sldId id="275" r:id="rId9"/>
    <p:sldId id="276" r:id="rId10"/>
    <p:sldId id="277" r:id="rId11"/>
    <p:sldId id="278" r:id="rId12"/>
    <p:sldId id="279" r:id="rId13"/>
    <p:sldId id="271" r:id="rId14"/>
    <p:sldId id="272" r:id="rId15"/>
    <p:sldId id="273" r:id="rId16"/>
    <p:sldId id="274" r:id="rId17"/>
    <p:sldId id="270" r:id="rId18"/>
    <p:sldId id="266" r:id="rId19"/>
  </p:sldIdLst>
  <p:sldSz cx="9144000" cy="6858000" type="screen4x3"/>
  <p:notesSz cx="7077075" cy="90773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3748"/>
    <a:srgbClr val="BF3F7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4658" autoAdjust="0"/>
  </p:normalViewPr>
  <p:slideViewPr>
    <p:cSldViewPr>
      <p:cViewPr varScale="1">
        <p:scale>
          <a:sx n="65" d="100"/>
          <a:sy n="65" d="100"/>
        </p:scale>
        <p:origin x="-1306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8FD45-2721-4728-B638-90B9C2D7E270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681038"/>
            <a:ext cx="4537075" cy="3403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311730"/>
            <a:ext cx="5661660" cy="408479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1883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621883"/>
            <a:ext cx="3066733" cy="4538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1CE56-D96B-41DA-9E11-BA5D57E9E4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5035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25C68F-927A-403E-ADDD-C3E0B63AE54B}" type="datetimeFigureOut">
              <a:rPr lang="en-US" smtClean="0"/>
              <a:pPr/>
              <a:t>10/24/2014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DB169C-BB25-4252-86B9-7D17A8AC941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bqbpublishing.wordpress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hndalybooks@hotmail.com" TargetMode="External"/><Relationship Id="rId2" Type="http://schemas.openxmlformats.org/officeDocument/2006/relationships/hyperlink" Target="https://www.facebook.com/groups/662300037139762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collingwoodwriting@gmail.co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bqbpublishing" TargetMode="External"/><Relationship Id="rId7" Type="http://schemas.openxmlformats.org/officeDocument/2006/relationships/hyperlink" Target="http://www.pinterest.com/writelife/" TargetMode="External"/><Relationship Id="rId2" Type="http://schemas.openxmlformats.org/officeDocument/2006/relationships/hyperlink" Target="https://www.facebook.com/BQBPublish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WriteLifeLLC" TargetMode="External"/><Relationship Id="rId5" Type="http://schemas.openxmlformats.org/officeDocument/2006/relationships/hyperlink" Target="https://www.facebook.com/WriteLife" TargetMode="External"/><Relationship Id="rId4" Type="http://schemas.openxmlformats.org/officeDocument/2006/relationships/hyperlink" Target="http://www.pinterest.com/bqbbook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04" y="5791200"/>
            <a:ext cx="7854696" cy="17526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Saturday, </a:t>
            </a:r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October 25, 2014</a:t>
            </a:r>
            <a:endParaRPr lang="en-US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10:00 a.m. EST</a:t>
            </a: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609600" y="1066800"/>
            <a:ext cx="10210800" cy="4648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6600" y="1981200"/>
            <a:ext cx="2247596" cy="17349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8952" y="3810000"/>
            <a:ext cx="7851648" cy="16002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Author Training Call </a:t>
            </a:r>
            <a:b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</a:br>
            <a: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Our Two Imprints – Wher</a:t>
            </a:r>
            <a: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e They’ll Be Separate and Where They’ll Merge</a:t>
            </a:r>
            <a:r>
              <a:rPr lang="en-US" sz="32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Cambria" pitchFamily="18" charset="0"/>
              </a:rPr>
              <a:t>	</a:t>
            </a:r>
            <a:endParaRPr lang="en-US" sz="3200" dirty="0">
              <a:solidFill>
                <a:schemeClr val="bg1">
                  <a:lumMod val="50000"/>
                  <a:lumOff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4152" y="35858"/>
            <a:ext cx="7851648" cy="1828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dirty="0" smtClean="0">
                <a:solidFill>
                  <a:srgbClr val="9F3748"/>
                </a:solidFill>
                <a:latin typeface="Cambria" pitchFamily="18" charset="0"/>
              </a:rPr>
              <a:t>Welcome! </a:t>
            </a:r>
            <a:endParaRPr lang="en-US" sz="4800" dirty="0">
              <a:solidFill>
                <a:srgbClr val="9F3748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859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Where our imprints </a:t>
            </a:r>
            <a:r>
              <a:rPr lang="en-US" dirty="0" smtClean="0"/>
              <a:t>merge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Social Media Sharing –</a:t>
            </a:r>
            <a:r>
              <a:rPr lang="en-US" dirty="0" smtClean="0"/>
              <a:t> BQB social media accounts share </a:t>
            </a:r>
            <a:r>
              <a:rPr lang="en-US" dirty="0" err="1" smtClean="0"/>
              <a:t>WriteLife</a:t>
            </a:r>
            <a:r>
              <a:rPr lang="en-US" dirty="0" smtClean="0"/>
              <a:t> posts, and vice versa. We also share/retweet the posts from our authors across imprint lines.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/>
              <a:t>Blog – </a:t>
            </a:r>
            <a:r>
              <a:rPr lang="en-US" dirty="0" smtClean="0"/>
              <a:t>Boutique of Quality Books has a single blog that is accessible from both websites. Books from both imprints are referenced in the blog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http://bqbpublishing.wordpress.com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/>
              <a:t>Email Newsletters – </a:t>
            </a:r>
            <a:r>
              <a:rPr lang="en-US" dirty="0" smtClean="0"/>
              <a:t>Boutique of Quality Books’ newsletter includes book/author information on both imprints.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you can help yourself through our social media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As our </a:t>
            </a:r>
            <a:r>
              <a:rPr lang="en-US" dirty="0" smtClean="0"/>
              <a:t>Social Media Manager, </a:t>
            </a:r>
            <a:r>
              <a:rPr lang="en-US" dirty="0" smtClean="0"/>
              <a:t>I follow </a:t>
            </a:r>
            <a:r>
              <a:rPr lang="en-US" dirty="0" smtClean="0"/>
              <a:t>YOUR social media accounts through OUR social media accounts. The more you post, the more he’ll share what you post through our accounts, gaining you additional exposure.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Don’t be shy about sharing posts from your fellow BQB/</a:t>
            </a:r>
            <a:r>
              <a:rPr lang="en-US" dirty="0" err="1" smtClean="0"/>
              <a:t>WriteLife</a:t>
            </a:r>
            <a:r>
              <a:rPr lang="en-US" dirty="0" smtClean="0"/>
              <a:t> authors. They’ll most certainly return the favor.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Refer your friends to our Facebook</a:t>
            </a:r>
          </a:p>
          <a:p>
            <a:pPr>
              <a:buNone/>
            </a:pPr>
            <a:r>
              <a:rPr lang="en-US" dirty="0" smtClean="0"/>
              <a:t>pages using the “invite” option. </a:t>
            </a:r>
          </a:p>
          <a:p>
            <a:pPr>
              <a:buNone/>
            </a:pPr>
            <a:r>
              <a:rPr lang="en-US" dirty="0" smtClean="0"/>
              <a:t>It helps everyone gain exposure. 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5450" y="4108450"/>
            <a:ext cx="3181350" cy="22002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Community/Contact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Boutique of Quality Books has a hidden Facebook group that authors and BQB employees use to share ideas and ask for assistance. Just request to </a:t>
            </a:r>
            <a:r>
              <a:rPr lang="en-US" dirty="0"/>
              <a:t>join it, and </a:t>
            </a:r>
            <a:r>
              <a:rPr lang="en-US" dirty="0" smtClean="0"/>
              <a:t>I’ll  </a:t>
            </a:r>
            <a:r>
              <a:rPr lang="en-US" dirty="0"/>
              <a:t>let you in: </a:t>
            </a:r>
            <a:r>
              <a:rPr lang="en-US" dirty="0">
                <a:hlinkClick r:id="rId2"/>
              </a:rPr>
              <a:t>https://www.facebook.com/groups/662300037139762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You can contact </a:t>
            </a:r>
            <a:r>
              <a:rPr lang="en-US" dirty="0" smtClean="0"/>
              <a:t>me at</a:t>
            </a:r>
            <a:r>
              <a:rPr lang="en-US" dirty="0" smtClean="0"/>
              <a:t>: </a:t>
            </a:r>
            <a:r>
              <a:rPr lang="en-US" dirty="0" smtClean="0">
                <a:hlinkClick r:id="rId3"/>
              </a:rPr>
              <a:t>johndalybooks@hotmail.com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003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About a Blog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Purpose </a:t>
            </a:r>
            <a:r>
              <a:rPr lang="en-US" dirty="0"/>
              <a:t>– provide interesting content that encourages readers to return on a regular basis for education or entertainment.</a:t>
            </a:r>
          </a:p>
          <a:p>
            <a:pPr>
              <a:buNone/>
            </a:pPr>
            <a:r>
              <a:rPr lang="en-US" dirty="0"/>
              <a:t>Purpose of BQB/</a:t>
            </a:r>
            <a:r>
              <a:rPr lang="en-US" dirty="0" err="1"/>
              <a:t>WriteLife</a:t>
            </a:r>
            <a:r>
              <a:rPr lang="en-US" dirty="0"/>
              <a:t> Blog:</a:t>
            </a:r>
          </a:p>
          <a:p>
            <a:r>
              <a:rPr lang="en-US" dirty="0"/>
              <a:t>all about books</a:t>
            </a:r>
          </a:p>
          <a:p>
            <a:r>
              <a:rPr lang="en-US" dirty="0"/>
              <a:t>connect with readers</a:t>
            </a:r>
          </a:p>
          <a:p>
            <a:r>
              <a:rPr lang="en-US" dirty="0"/>
              <a:t>different genres</a:t>
            </a:r>
          </a:p>
          <a:p>
            <a:r>
              <a:rPr lang="en-US" dirty="0"/>
              <a:t>ultimate goal: increase interest in your books so readers buy them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Participate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the blog</a:t>
            </a:r>
          </a:p>
          <a:p>
            <a:r>
              <a:rPr lang="en-US" dirty="0" smtClean="0"/>
              <a:t>Comment</a:t>
            </a:r>
            <a:endParaRPr lang="en-US" dirty="0"/>
          </a:p>
          <a:p>
            <a:r>
              <a:rPr lang="en-US" dirty="0"/>
              <a:t>Share the blog: social media channels, networking and writing groups, family, friends, readers</a:t>
            </a:r>
          </a:p>
          <a:p>
            <a:r>
              <a:rPr lang="en-US" dirty="0"/>
              <a:t>Participate in future blogs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Halloween Week Challenge: Books that keep us up at night (any genre)</a:t>
            </a:r>
          </a:p>
          <a:p>
            <a:pPr>
              <a:buNone/>
            </a:pPr>
            <a:r>
              <a:rPr lang="en-US" dirty="0"/>
              <a:t>Example:</a:t>
            </a:r>
          </a:p>
          <a:p>
            <a:pPr>
              <a:buNone/>
            </a:pPr>
            <a:r>
              <a:rPr lang="en-US" dirty="0"/>
              <a:t>Holly Collingwood (link to your author page): Gone Girl by Gillian Flynn</a:t>
            </a:r>
          </a:p>
          <a:p>
            <a:pPr>
              <a:buNone/>
            </a:pPr>
            <a:r>
              <a:rPr lang="en-US" dirty="0"/>
              <a:t>This book kept me up reading late because I couldn’t figure out who the biggest villain was. At first I was rooting for one character, and then for the next, and then by the end my brain was so frazzled I just had to keep reading to see if any of the characters would be able to untwist their complicated relationships.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Thank you and if you have blog ideas or topics for the future, I’m always interested in new ideas.</a:t>
            </a:r>
          </a:p>
          <a:p>
            <a:pPr>
              <a:buNone/>
            </a:pPr>
            <a:r>
              <a:rPr lang="en-US" dirty="0" smtClean="0"/>
              <a:t>Holly Collingwood – Collingwood Writing Services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collingwoodwriting@gmail.com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970-449-9479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Type any questions in the chat feature here!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057400" y="3581400"/>
            <a:ext cx="2286000" cy="838200"/>
          </a:xfrm>
          <a:prstGeom prst="straightConnector1">
            <a:avLst/>
          </a:prstGeom>
          <a:ln w="11747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7422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609600" y="1828800"/>
            <a:ext cx="10439400" cy="5105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Thanks for joining us!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Have a great Saturday!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4600" y="2667000"/>
            <a:ext cx="4191000" cy="3194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820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Presenters </a:t>
            </a:r>
            <a:endParaRPr lang="en-US" sz="4000" dirty="0"/>
          </a:p>
        </p:txBody>
      </p:sp>
      <p:pic>
        <p:nvPicPr>
          <p:cNvPr id="7" name="Picture 6" descr="2013-10-31 picture 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905000"/>
            <a:ext cx="2028098" cy="2743200"/>
          </a:xfrm>
          <a:prstGeom prst="rect">
            <a:avLst/>
          </a:prstGeom>
        </p:spPr>
      </p:pic>
      <p:pic>
        <p:nvPicPr>
          <p:cNvPr id="10" name="Content Placeholder 9" descr="Fiacco, Bob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657600" y="2022928"/>
            <a:ext cx="1836420" cy="2514737"/>
          </a:xfrm>
        </p:spPr>
      </p:pic>
      <p:pic>
        <p:nvPicPr>
          <p:cNvPr id="12" name="Picture 11" descr="West, Millie_Thumbnai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7000" y="2368296"/>
            <a:ext cx="1828800" cy="18288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81000" y="50292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Terri Leidich</a:t>
            </a:r>
          </a:p>
          <a:p>
            <a:r>
              <a:rPr lang="en-US" dirty="0" smtClean="0"/>
              <a:t>President/VP of Sales &amp; Marketing</a:t>
            </a:r>
          </a:p>
          <a:p>
            <a:r>
              <a:rPr lang="en-US" dirty="0" smtClean="0"/>
              <a:t>BQB Publishing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57600" y="5029200"/>
            <a:ext cx="2057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John Daly</a:t>
            </a:r>
            <a:endParaRPr lang="en-US" dirty="0" smtClean="0"/>
          </a:p>
          <a:p>
            <a:r>
              <a:rPr lang="en-US" dirty="0" smtClean="0"/>
              <a:t>Author of </a:t>
            </a:r>
            <a:r>
              <a:rPr lang="en-US" i="1" dirty="0" smtClean="0"/>
              <a:t> From a Dead Sleep</a:t>
            </a:r>
          </a:p>
          <a:p>
            <a:r>
              <a:rPr lang="en-US" dirty="0" smtClean="0"/>
              <a:t>BQB/</a:t>
            </a:r>
            <a:r>
              <a:rPr lang="en-US" dirty="0" err="1" smtClean="0"/>
              <a:t>WriteLife</a:t>
            </a:r>
            <a:r>
              <a:rPr lang="en-US" dirty="0" smtClean="0"/>
              <a:t> Social Media Manager		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77000" y="50292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Holly Collingwood</a:t>
            </a:r>
            <a:endParaRPr lang="en-US" dirty="0" smtClean="0"/>
          </a:p>
          <a:p>
            <a:r>
              <a:rPr lang="en-US" dirty="0" smtClean="0"/>
              <a:t>Blogger for the BQB/</a:t>
            </a:r>
            <a:r>
              <a:rPr lang="en-US" dirty="0" err="1" smtClean="0"/>
              <a:t>WriteLife</a:t>
            </a:r>
            <a:r>
              <a:rPr lang="en-US" dirty="0" smtClean="0"/>
              <a:t> Blog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895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9F3748"/>
            </a:solidFill>
          </a:ln>
        </p:spPr>
        <p:txBody>
          <a:bodyPr>
            <a:noAutofit/>
          </a:bodyPr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400" b="1" dirty="0" smtClean="0"/>
              <a:t>What Does it Mean to Have Two Imprints?</a:t>
            </a:r>
            <a:endParaRPr lang="en-US" sz="2400" b="1" dirty="0" smtClean="0"/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400" b="1" dirty="0" smtClean="0"/>
              <a:t>What are the differences in the imprints?</a:t>
            </a:r>
            <a:endParaRPr lang="en-US" sz="2400" b="1" dirty="0" smtClean="0"/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400" b="1" dirty="0" smtClean="0"/>
              <a:t>Where will the imprints be separate?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400" b="1" dirty="0" smtClean="0"/>
              <a:t>Where will they merge?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400" b="1" dirty="0" smtClean="0"/>
              <a:t>Can an author have a book under each imprint?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400" b="1" dirty="0" smtClean="0"/>
              <a:t>How social media can help promote both of our imprints and how you can participate.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en-US" sz="2400" b="1" dirty="0" smtClean="0"/>
              <a:t>Two imprints – one blogger.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152299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658" y="1371600"/>
            <a:ext cx="8229600" cy="6934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What Does it Mean to Have Two Imprints and What are the Differences?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endParaRPr lang="en-US" sz="2400" dirty="0" smtClean="0"/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One Company – Two Divisions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Offering products that are similar but in different categories and for different markets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BQB will be our genre fiction imprint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err="1" smtClean="0"/>
              <a:t>WriteLife</a:t>
            </a:r>
            <a:r>
              <a:rPr lang="en-US" sz="2400" dirty="0" smtClean="0"/>
              <a:t> will be our literary fiction/nonfiction imprint</a:t>
            </a:r>
            <a:endParaRPr lang="en-US" sz="2400" dirty="0" smtClean="0"/>
          </a:p>
          <a:p>
            <a:pPr marL="667512" lvl="2" indent="0">
              <a:buNone/>
            </a:pPr>
            <a:endParaRPr lang="en-US" dirty="0"/>
          </a:p>
        </p:txBody>
      </p:sp>
      <p:sp>
        <p:nvSpPr>
          <p:cNvPr id="4" name="AutoShape 6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8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10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AutoShape 12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520700" y="3206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522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658" y="1371600"/>
            <a:ext cx="8229600" cy="6934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Where Will They Be Separate?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endParaRPr lang="en-US" sz="2400" dirty="0" smtClean="0"/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Separate  company websites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Separate accounts with our eBook distributor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Separate marketing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Separate accounting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endParaRPr lang="en-US" sz="2400" dirty="0" smtClean="0"/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endParaRPr lang="en-US" sz="2400" dirty="0" smtClean="0"/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endParaRPr lang="en-US" sz="2400" dirty="0" smtClean="0"/>
          </a:p>
          <a:p>
            <a:pPr marL="667512" lvl="2" indent="0">
              <a:buNone/>
            </a:pPr>
            <a:endParaRPr lang="en-US" dirty="0"/>
          </a:p>
        </p:txBody>
      </p:sp>
      <p:sp>
        <p:nvSpPr>
          <p:cNvPr id="4" name="AutoShape 6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8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10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AutoShape 12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520700" y="3206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522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658" y="1371600"/>
            <a:ext cx="8229600" cy="6934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Where Will They Merge?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endParaRPr lang="en-US" sz="2400" dirty="0" smtClean="0"/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They will be together at our print distributor under the Boutique of Quality Books Publishing umbrella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err="1" smtClean="0"/>
              <a:t>eNewsletters</a:t>
            </a:r>
            <a:endParaRPr lang="en-US" sz="2400" dirty="0" smtClean="0"/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Social Media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Blogging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err="1" smtClean="0"/>
              <a:t>NetGalley</a:t>
            </a:r>
            <a:endParaRPr lang="en-US" sz="2400" dirty="0" smtClean="0"/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endParaRPr lang="en-US" sz="2400" dirty="0" smtClean="0"/>
          </a:p>
          <a:p>
            <a:pPr marL="667512" lvl="2" indent="0">
              <a:buNone/>
            </a:pPr>
            <a:endParaRPr lang="en-US" dirty="0"/>
          </a:p>
        </p:txBody>
      </p:sp>
      <p:sp>
        <p:nvSpPr>
          <p:cNvPr id="4" name="AutoShape 6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8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10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AutoShape 12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520700" y="3206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522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658" y="1371600"/>
            <a:ext cx="8229600" cy="69342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Can an Author Have a Book Under Each Imprint?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endParaRPr lang="en-US" sz="2400" dirty="0" smtClean="0"/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Yes. As we move forward, we’ll be shifting our current books so the nonfiction are under </a:t>
            </a:r>
            <a:r>
              <a:rPr lang="en-US" sz="2400" dirty="0" err="1" smtClean="0"/>
              <a:t>WriteLife</a:t>
            </a:r>
            <a:r>
              <a:rPr lang="en-US" sz="2400" dirty="0" smtClean="0"/>
              <a:t> and the fiction under BQB.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We’ll keep some of the fiction that is currently with </a:t>
            </a:r>
            <a:r>
              <a:rPr lang="en-US" sz="2400" dirty="0" err="1" smtClean="0"/>
              <a:t>WriteLife</a:t>
            </a:r>
            <a:r>
              <a:rPr lang="en-US" sz="2400" dirty="0" smtClean="0"/>
              <a:t> there for now.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r>
              <a:rPr lang="en-US" sz="2400" dirty="0" smtClean="0"/>
              <a:t>But, if you write both fiction and nonfiction, as we move forward, they will be under separate imprints. 	</a:t>
            </a:r>
          </a:p>
          <a:p>
            <a:pPr marL="514350" indent="-514350">
              <a:buClr>
                <a:schemeClr val="accent2">
                  <a:lumMod val="50000"/>
                </a:schemeClr>
              </a:buClr>
            </a:pPr>
            <a:endParaRPr lang="en-US" sz="2400" dirty="0" smtClean="0"/>
          </a:p>
          <a:p>
            <a:pPr marL="667512" lvl="2" indent="0">
              <a:buNone/>
            </a:pPr>
            <a:endParaRPr lang="en-US" dirty="0"/>
          </a:p>
        </p:txBody>
      </p:sp>
      <p:sp>
        <p:nvSpPr>
          <p:cNvPr id="4" name="AutoShape 6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AutoShape 8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10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36830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AutoShape 12" descr="http://www.google.com/url?sa=i&amp;source=images&amp;cd=&amp;docid=NqY2oevGPonUSM&amp;tbnid=FHB8kNBjrJ0VHM:&amp;ved=0CAUQjBwwAA&amp;url=http%3A%2F%2Fwww.classroomoven.com%2Fwp-content%2Fuploads%2F2011%2F11%2FGoodreads-logo.jpg&amp;ei=aA5oUa-VMfW24APnzYBA&amp;psig=AFQjCNETzqnx9QWnlYHdP1NCp9zYB6KfRQ&amp;ust=1365860328840877"/>
          <p:cNvSpPr>
            <a:spLocks noChangeAspect="1" noChangeArrowheads="1"/>
          </p:cNvSpPr>
          <p:nvPr/>
        </p:nvSpPr>
        <p:spPr bwMode="auto">
          <a:xfrm>
            <a:off x="520700" y="3206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522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Promotion of Your Books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- Websites/Online Stores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dirty="0" smtClean="0"/>
              <a:t>-</a:t>
            </a:r>
            <a:r>
              <a:rPr lang="en-US" b="1" dirty="0" smtClean="0"/>
              <a:t> </a:t>
            </a:r>
            <a:r>
              <a:rPr lang="en-US" dirty="0" smtClean="0"/>
              <a:t>BQBpublishing.com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 WriteLife.com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/>
              <a:t>- Social Media Accounts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 BQB Publishing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/>
              <a:t>-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www.facebook.com/BQBPublishing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/>
              <a:t>-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twitter.com/bqbpublishing</a:t>
            </a:r>
            <a:endParaRPr lang="en-US" dirty="0" smtClean="0"/>
          </a:p>
          <a:p>
            <a:pPr>
              <a:buNone/>
            </a:pPr>
            <a:r>
              <a:rPr lang="en-US" dirty="0"/>
              <a:t>		- </a:t>
            </a:r>
            <a:r>
              <a:rPr lang="en-US" dirty="0">
                <a:hlinkClick r:id="rId4"/>
              </a:rPr>
              <a:t>http://www.pinterest.com/bqbbooks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- </a:t>
            </a:r>
            <a:r>
              <a:rPr lang="en-US" dirty="0" err="1" smtClean="0"/>
              <a:t>WriteLife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/>
              <a:t>-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www.facebook.com/WriteLife</a:t>
            </a:r>
            <a:endParaRPr lang="en-US" dirty="0" smtClean="0"/>
          </a:p>
          <a:p>
            <a:pPr>
              <a:buNone/>
            </a:pPr>
            <a:r>
              <a:rPr lang="en-US" dirty="0"/>
              <a:t>		- </a:t>
            </a: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twitter.com/WriteLifeLLC</a:t>
            </a:r>
            <a:endParaRPr lang="en-US" dirty="0" smtClean="0"/>
          </a:p>
          <a:p>
            <a:pPr>
              <a:buNone/>
            </a:pPr>
            <a:r>
              <a:rPr lang="en-US" dirty="0"/>
              <a:t>		- </a:t>
            </a:r>
            <a:r>
              <a:rPr lang="en-US" dirty="0">
                <a:hlinkClick r:id="rId7"/>
              </a:rPr>
              <a:t>http://www.pinterest.com/writelife</a:t>
            </a:r>
            <a:r>
              <a:rPr lang="en-US" dirty="0" smtClean="0">
                <a:hlinkClick r:id="rId7"/>
              </a:rPr>
              <a:t>/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/>
              <a:t>- Blog</a:t>
            </a:r>
          </a:p>
          <a:p>
            <a:pPr>
              <a:buNone/>
            </a:pPr>
            <a:r>
              <a:rPr lang="en-US" b="1" dirty="0" smtClean="0"/>
              <a:t>- Email Newsletters</a:t>
            </a:r>
          </a:p>
          <a:p>
            <a:pPr>
              <a:buNone/>
            </a:pPr>
            <a:r>
              <a:rPr lang="en-US" b="1" dirty="0" smtClean="0"/>
              <a:t>- Online Press Releases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our imprints are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Websites</a:t>
            </a:r>
            <a:r>
              <a:rPr lang="en-US" dirty="0" smtClean="0"/>
              <a:t> – Each website features </a:t>
            </a:r>
            <a:r>
              <a:rPr lang="en-US" dirty="0"/>
              <a:t>information on our books and authors. This includes synopses, bios, reviews, sneak previews, an online store for purchasing, and more.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 WriteLife.com website has been </a:t>
            </a:r>
            <a:r>
              <a:rPr lang="en-US" b="1" dirty="0"/>
              <a:t>totally redone</a:t>
            </a:r>
            <a:r>
              <a:rPr lang="en-US" dirty="0"/>
              <a:t>, so if your personal websites are referencing URLs from the old </a:t>
            </a:r>
            <a:r>
              <a:rPr lang="en-US" dirty="0" err="1"/>
              <a:t>WriteLife</a:t>
            </a:r>
            <a:r>
              <a:rPr lang="en-US" dirty="0"/>
              <a:t> website, you’ll </a:t>
            </a:r>
            <a:r>
              <a:rPr lang="en-US" dirty="0" smtClean="0"/>
              <a:t>want to </a:t>
            </a:r>
            <a:r>
              <a:rPr lang="en-US" dirty="0"/>
              <a:t>change </a:t>
            </a:r>
            <a:r>
              <a:rPr lang="en-US" dirty="0" smtClean="0"/>
              <a:t>that.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/>
              <a:t>Social Media Accounts </a:t>
            </a:r>
            <a:r>
              <a:rPr lang="en-US" dirty="0" smtClean="0"/>
              <a:t>– Social media accounts for both BQB and </a:t>
            </a:r>
            <a:r>
              <a:rPr lang="en-US" dirty="0" err="1" smtClean="0"/>
              <a:t>WriteLife</a:t>
            </a:r>
            <a:r>
              <a:rPr lang="en-US" dirty="0" smtClean="0"/>
              <a:t> are updated regularly to promote books from both brands, and engage fans/followers.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FFFFF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751D58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3282</TotalTime>
  <Words>809</Words>
  <Application>Microsoft Office PowerPoint</Application>
  <PresentationFormat>On-screen Show (4:3)</PresentationFormat>
  <Paragraphs>116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Author Training Call  Our Two Imprints – Where They’ll Be Separate and Where They’ll Merge </vt:lpstr>
      <vt:lpstr>Presenters </vt:lpstr>
      <vt:lpstr>Agenda</vt:lpstr>
      <vt:lpstr>Slide 4</vt:lpstr>
      <vt:lpstr>Slide 5</vt:lpstr>
      <vt:lpstr>Slide 6</vt:lpstr>
      <vt:lpstr>Slide 7</vt:lpstr>
      <vt:lpstr>Online Promotion of Your Books </vt:lpstr>
      <vt:lpstr>Where our imprints are separate</vt:lpstr>
      <vt:lpstr>Where our imprints merge</vt:lpstr>
      <vt:lpstr>How you can help yourself through our social media accounts</vt:lpstr>
      <vt:lpstr>Community/Contact Info</vt:lpstr>
      <vt:lpstr>About a Blog </vt:lpstr>
      <vt:lpstr>How to Participate</vt:lpstr>
      <vt:lpstr>Your assignment</vt:lpstr>
      <vt:lpstr>Contact Info</vt:lpstr>
      <vt:lpstr>Questions?</vt:lpstr>
      <vt:lpstr>Thanks for joining us!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&amp; Marc</dc:creator>
  <cp:lastModifiedBy>Terri Leidich</cp:lastModifiedBy>
  <cp:revision>109</cp:revision>
  <cp:lastPrinted>2013-04-13T13:17:15Z</cp:lastPrinted>
  <dcterms:created xsi:type="dcterms:W3CDTF">2013-04-11T21:57:35Z</dcterms:created>
  <dcterms:modified xsi:type="dcterms:W3CDTF">2014-10-24T15:00:40Z</dcterms:modified>
</cp:coreProperties>
</file>