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5"/>
  </p:notesMasterIdLst>
  <p:sldIdLst>
    <p:sldId id="256" r:id="rId2"/>
    <p:sldId id="353" r:id="rId3"/>
    <p:sldId id="270" r:id="rId4"/>
    <p:sldId id="357" r:id="rId5"/>
    <p:sldId id="358" r:id="rId6"/>
    <p:sldId id="359" r:id="rId7"/>
    <p:sldId id="362" r:id="rId8"/>
    <p:sldId id="364" r:id="rId9"/>
    <p:sldId id="365" r:id="rId10"/>
    <p:sldId id="366" r:id="rId11"/>
    <p:sldId id="367" r:id="rId12"/>
    <p:sldId id="368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42" r:id="rId21"/>
    <p:sldId id="377" r:id="rId22"/>
    <p:sldId id="352" r:id="rId23"/>
    <p:sldId id="266" r:id="rId24"/>
  </p:sldIdLst>
  <p:sldSz cx="9144000" cy="6858000" type="screen4x3"/>
  <p:notesSz cx="7077075" cy="90773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y" initials="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748"/>
    <a:srgbClr val="BF3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4658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8FD45-2721-4728-B638-90B9C2D7E270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11730"/>
            <a:ext cx="5661660" cy="40847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1CE56-D96B-41DA-9E11-BA5D57E9E4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25C68F-927A-403E-ADDD-C3E0B63AE54B}" type="datetimeFigureOut">
              <a:rPr lang="en-US" smtClean="0"/>
              <a:pPr/>
              <a:t>5/26/2015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ookarma.net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sXbYNRh4H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704" y="5791200"/>
            <a:ext cx="7854696" cy="1752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Saturday, May 16, 2015</a:t>
            </a:r>
          </a:p>
          <a:p>
            <a:pPr algn="ctr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10:00 a.m. EST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14400" y="1143000"/>
            <a:ext cx="10210800" cy="464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952" y="3810000"/>
            <a:ext cx="7851648" cy="1600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  <a:t>Author Training Call:  </a:t>
            </a:r>
            <a:b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</a:br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  <a:t>The Marketing Power of Karma and Cooperation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4152" y="35858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9F3748"/>
                </a:solidFill>
                <a:latin typeface="Cambria" pitchFamily="18" charset="0"/>
              </a:rPr>
              <a:t>Welcome! </a:t>
            </a:r>
            <a:endParaRPr lang="en-US" sz="4800" dirty="0">
              <a:solidFill>
                <a:srgbClr val="9F3748"/>
              </a:solidFill>
              <a:latin typeface="Cambria" pitchFamily="18" charset="0"/>
            </a:endParaRPr>
          </a:p>
        </p:txBody>
      </p:sp>
      <p:pic>
        <p:nvPicPr>
          <p:cNvPr id="8" name="Picture 7" descr="BQBwritelife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2057400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pic>
        <p:nvPicPr>
          <p:cNvPr id="4" name="Content Placeholder 3" descr="Leidich, Terri Ann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09800"/>
            <a:ext cx="1851196" cy="2503922"/>
          </a:xfrm>
        </p:spPr>
      </p:pic>
      <p:sp>
        <p:nvSpPr>
          <p:cNvPr id="5" name="TextBox 4"/>
          <p:cNvSpPr txBox="1"/>
          <p:nvPr/>
        </p:nvSpPr>
        <p:spPr>
          <a:xfrm>
            <a:off x="381000" y="4953000"/>
            <a:ext cx="845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Terri Leidich				Nancy Baumann</a:t>
            </a:r>
          </a:p>
          <a:p>
            <a:r>
              <a:rPr lang="en-US" sz="1400" dirty="0" smtClean="0"/>
              <a:t>President/Publisher				COE (Chief of Everything)</a:t>
            </a:r>
            <a:br>
              <a:rPr lang="en-US" sz="1400" dirty="0" smtClean="0"/>
            </a:br>
            <a:r>
              <a:rPr lang="en-US" sz="1400" dirty="0" smtClean="0"/>
              <a:t>BQB Publishing/WriteLife Publishing                                      </a:t>
            </a:r>
            <a:r>
              <a:rPr lang="en-US" sz="1400" u="sng" dirty="0" smtClean="0">
                <a:hlinkClick r:id="rId3"/>
              </a:rPr>
              <a:t>Bookarma.net </a:t>
            </a:r>
            <a:r>
              <a:rPr lang="en-US" sz="1400" dirty="0" smtClean="0"/>
              <a:t>		</a:t>
            </a:r>
            <a:endParaRPr lang="en-US" sz="1400" dirty="0"/>
          </a:p>
        </p:txBody>
      </p:sp>
      <p:pic>
        <p:nvPicPr>
          <p:cNvPr id="1026" name="2494d491-4b72-4394-aee6-eaf0b2316b28" descr="9C82076B-2A4D-4B20-870A-798335C089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05000"/>
            <a:ext cx="1981200" cy="296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summarize and learn more about </a:t>
            </a:r>
            <a:r>
              <a:rPr lang="en-US" dirty="0" err="1" smtClean="0"/>
              <a:t>Bookarma</a:t>
            </a:r>
            <a:r>
              <a:rPr lang="en-US" dirty="0" smtClean="0"/>
              <a:t>, check out their YouTube video that takes you through the process:</a:t>
            </a:r>
          </a:p>
          <a:p>
            <a:r>
              <a:rPr lang="en-US" u="sng" dirty="0" smtClean="0">
                <a:hlinkClick r:id="rId2"/>
              </a:rPr>
              <a:t>https://www.youtube.com/watch?v=lsXbYNRh4H4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Type any questions in the chat feature here!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7400" y="3581400"/>
            <a:ext cx="2286000" cy="838200"/>
          </a:xfrm>
          <a:prstGeom prst="straightConnector1">
            <a:avLst/>
          </a:prstGeom>
          <a:ln w="1174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Next Month’s Training Call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Saturday, June 27</a:t>
            </a:r>
            <a:r>
              <a:rPr lang="en-US" b="1" baseline="30000" dirty="0" smtClean="0"/>
              <a:t>th</a:t>
            </a:r>
            <a:r>
              <a:rPr lang="en-US" b="1" dirty="0" smtClean="0"/>
              <a:t> at 10:00 a.m. EST</a:t>
            </a:r>
          </a:p>
          <a:p>
            <a:pPr algn="ctr"/>
            <a:r>
              <a:rPr lang="en-US" b="1" dirty="0" smtClean="0"/>
              <a:t>Title: Marketing Must-Do’s for Success as an Author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Description: </a:t>
            </a:r>
            <a:r>
              <a:rPr lang="en-US" dirty="0" smtClean="0"/>
              <a:t>There are so many options of what we can do to build our author brand and market our books. So, what’s important. What are the Must-Do’s that help move us toward overall success?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09600" y="1828800"/>
            <a:ext cx="10439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Thanks for joining us!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Have a great Saturday!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67000"/>
            <a:ext cx="4191000" cy="31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In this virtually “social” world of ours, there are always new ways to connect and new ways to promote ourselves as authors and our book(s).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Authors are writers and writers are generally readers, so other authors are a good niche for marketing.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Because readers read more than one book in their lifetimes, other authors are not competition, they can be a great marketing resource.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 When authors ban together to read, review, and promote each other’s works, it’s a win/win situation.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FFFFF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751D5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4083</TotalTime>
  <Words>181</Words>
  <Application>Microsoft Office PowerPoint</Application>
  <PresentationFormat>On-screen Show (4:3)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Constantia</vt:lpstr>
      <vt:lpstr>Wingdings 2</vt:lpstr>
      <vt:lpstr>Flow</vt:lpstr>
      <vt:lpstr>Author Training Call:   The Marketing Power of Karma and Cooperation</vt:lpstr>
      <vt:lpstr>Presenters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Questions?</vt:lpstr>
      <vt:lpstr>Next Month’s Training Call</vt:lpstr>
      <vt:lpstr>Thanks for joining us!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&amp; Marc</dc:creator>
  <cp:lastModifiedBy>John Daly</cp:lastModifiedBy>
  <cp:revision>201</cp:revision>
  <cp:lastPrinted>2013-04-13T13:17:15Z</cp:lastPrinted>
  <dcterms:created xsi:type="dcterms:W3CDTF">2013-04-11T21:57:35Z</dcterms:created>
  <dcterms:modified xsi:type="dcterms:W3CDTF">2015-05-26T19:04:30Z</dcterms:modified>
</cp:coreProperties>
</file>