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61" r:id="rId3"/>
    <p:sldId id="549" r:id="rId4"/>
    <p:sldId id="550" r:id="rId5"/>
    <p:sldId id="548" r:id="rId6"/>
    <p:sldId id="580" r:id="rId7"/>
    <p:sldId id="584" r:id="rId8"/>
    <p:sldId id="581" r:id="rId9"/>
    <p:sldId id="582" r:id="rId10"/>
    <p:sldId id="596" r:id="rId11"/>
    <p:sldId id="553" r:id="rId12"/>
    <p:sldId id="576" r:id="rId13"/>
    <p:sldId id="585" r:id="rId14"/>
    <p:sldId id="575" r:id="rId15"/>
    <p:sldId id="552" r:id="rId16"/>
    <p:sldId id="586" r:id="rId17"/>
    <p:sldId id="554" r:id="rId18"/>
    <p:sldId id="583" r:id="rId19"/>
    <p:sldId id="556" r:id="rId20"/>
    <p:sldId id="577" r:id="rId21"/>
    <p:sldId id="589" r:id="rId22"/>
    <p:sldId id="587" r:id="rId23"/>
    <p:sldId id="588" r:id="rId24"/>
    <p:sldId id="590" r:id="rId25"/>
    <p:sldId id="591" r:id="rId26"/>
    <p:sldId id="540" r:id="rId27"/>
    <p:sldId id="592" r:id="rId28"/>
    <p:sldId id="593" r:id="rId29"/>
    <p:sldId id="567" r:id="rId30"/>
    <p:sldId id="566" r:id="rId31"/>
    <p:sldId id="594" r:id="rId32"/>
    <p:sldId id="571" r:id="rId33"/>
    <p:sldId id="595" r:id="rId34"/>
    <p:sldId id="573" r:id="rId35"/>
    <p:sldId id="574" r:id="rId36"/>
    <p:sldId id="578" r:id="rId37"/>
    <p:sldId id="579" r:id="rId38"/>
    <p:sldId id="266" r:id="rId3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48"/>
    <a:srgbClr val="BF3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3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3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9EF8FD45-2721-4728-B638-90B9C2D7E27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3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3561CE56-D96B-41DA-9E11-BA5D57E9E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5C68F-927A-403E-ADDD-C3E0B63AE54B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DB169C-BB25-4252-86B9-7D17A8AC94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04" y="5791200"/>
            <a:ext cx="7854696" cy="1752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Saturday, February 9,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0" y="990600"/>
            <a:ext cx="102108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828800"/>
            <a:ext cx="3471881" cy="1972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3733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  <a:latin typeface="Cambria" pitchFamily="18" charset="0"/>
              </a:rPr>
              <a:t>ARE YOU APPROACHING YOUR BOOK(S) AS A BUSINESS OR A HOBBY </a:t>
            </a:r>
            <a:b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endParaRPr lang="en-US" sz="3600" dirty="0">
              <a:solidFill>
                <a:schemeClr val="bg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152" y="358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9F3748"/>
                </a:solidFill>
                <a:latin typeface="Cambria" pitchFamily="18" charset="0"/>
              </a:rPr>
              <a:t>Welcome! </a:t>
            </a:r>
          </a:p>
        </p:txBody>
      </p:sp>
    </p:spTree>
    <p:extLst>
      <p:ext uri="{BB962C8B-B14F-4D97-AF65-F5344CB8AC3E}">
        <p14:creationId xmlns:p14="http://schemas.microsoft.com/office/powerpoint/2010/main" val="324859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4A5E-DD01-44F7-99AA-5FF7A5CF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0D78-4277-45E4-922B-BB13DBBC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Writing as a Hobby is Okay –</a:t>
            </a:r>
          </a:p>
          <a:p>
            <a:pPr algn="ctr"/>
            <a:r>
              <a:rPr lang="en-US" sz="4000" dirty="0"/>
              <a:t>Just Don’t Have Unrealistic Expectations of Earning Money from a Business that You’re Treating like a Hobby.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A4E3-A84C-4982-A7B0-4BE7E686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Must Invest to Create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8FAC-B0C0-4537-82D2-09AA36E9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want to make money with your writing, it will require an investment of: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Your Time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Creating your product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Creating a marketing plan 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Marketing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Your Money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Getting your book(s) ready for the marketplace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Marketing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Books for selling and/or marketing</a:t>
            </a:r>
          </a:p>
        </p:txBody>
      </p:sp>
    </p:spTree>
    <p:extLst>
      <p:ext uri="{BB962C8B-B14F-4D97-AF65-F5344CB8AC3E}">
        <p14:creationId xmlns:p14="http://schemas.microsoft.com/office/powerpoint/2010/main" val="315657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A4E3-A84C-4982-A7B0-4BE7E686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Must Invest to Create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8FAC-B0C0-4537-82D2-09AA36E9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Businesses take an committed investment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Hobbies are for our entertainment or pleasure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Businesses can create a return on your investment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Hobbies usually do not create a return on investment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Businesses require long term investments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Many authors expect to get their investments back in a few months or a year and when they don’t, they give up.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Business owners know that building a successful business takes time </a:t>
            </a:r>
          </a:p>
        </p:txBody>
      </p:sp>
    </p:spTree>
    <p:extLst>
      <p:ext uri="{BB962C8B-B14F-4D97-AF65-F5344CB8AC3E}">
        <p14:creationId xmlns:p14="http://schemas.microsoft.com/office/powerpoint/2010/main" val="18652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C542-F8E0-4FEA-86FE-5DA57D77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hite Ipad">
            <a:extLst>
              <a:ext uri="{FF2B5EF4-FFF2-40B4-BE49-F238E27FC236}">
                <a16:creationId xmlns:a16="http://schemas.microsoft.com/office/drawing/2014/main" id="{F646D1FA-438B-4F18-8A20-2E1EE4A64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76400"/>
            <a:ext cx="6350000" cy="4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E430-D778-4DC9-9BB8-E0E8D791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Crucial for Success as a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1EDE-D2A0-4DCE-BCC9-A9C554591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A Good Product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Well edited, not only for spelling, punctuation, etc. but for character development, story arc, etc. – you get that with BQB/</a:t>
            </a:r>
            <a:r>
              <a:rPr lang="en-US" dirty="0" err="1"/>
              <a:t>Writelife</a:t>
            </a:r>
            <a:endParaRPr lang="en-US" dirty="0"/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Distribution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Readers have to be able to have access to buying your book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You have that with BQB/WriteLife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Readers have to know about it to want to buy it 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While BQB/WriteLife does ongoing marketing for all of our books, it is up to each author to specifically market their book(s)</a:t>
            </a:r>
          </a:p>
        </p:txBody>
      </p:sp>
    </p:spTree>
    <p:extLst>
      <p:ext uri="{BB962C8B-B14F-4D97-AF65-F5344CB8AC3E}">
        <p14:creationId xmlns:p14="http://schemas.microsoft.com/office/powerpoint/2010/main" val="279537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3EFA-A05E-46C7-BDE2-2A9C097E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a Business - Reuse Your Content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0751-BBF5-4F03-8EA1-D091834B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Because BQB/WriteLife is in the business of publishing, we create several revenue streams from your one product.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Print Book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eBook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Audiobook</a:t>
            </a:r>
          </a:p>
          <a:p>
            <a:pPr marL="0" indent="0" algn="ctr">
              <a:buClr>
                <a:srgbClr val="9F3748"/>
              </a:buClr>
              <a:buNone/>
            </a:pPr>
            <a:r>
              <a:rPr lang="en-US" sz="3200" dirty="0">
                <a:solidFill>
                  <a:srgbClr val="FF0000"/>
                </a:solidFill>
              </a:rPr>
              <a:t>All of these products need author marketing in order to produce income  </a:t>
            </a:r>
          </a:p>
        </p:txBody>
      </p:sp>
    </p:spTree>
    <p:extLst>
      <p:ext uri="{BB962C8B-B14F-4D97-AF65-F5344CB8AC3E}">
        <p14:creationId xmlns:p14="http://schemas.microsoft.com/office/powerpoint/2010/main" val="424597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3EFA-A05E-46C7-BDE2-2A9C097E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Hobby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0751-BBF5-4F03-8EA1-D091834B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You created it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You can say you’re a published author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You have no intention of putting any more time or money into it</a:t>
            </a:r>
          </a:p>
        </p:txBody>
      </p:sp>
    </p:spTree>
    <p:extLst>
      <p:ext uri="{BB962C8B-B14F-4D97-AF65-F5344CB8AC3E}">
        <p14:creationId xmlns:p14="http://schemas.microsoft.com/office/powerpoint/2010/main" val="353572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8361-60C9-4022-B648-4D2F2F35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Businesses Need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E0820-3A95-4C30-B5B5-F18EBF69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Your book(s) is your business - it’s up to you to build your author brand and create a marketing platform for your book(s).</a:t>
            </a:r>
          </a:p>
        </p:txBody>
      </p:sp>
    </p:spTree>
    <p:extLst>
      <p:ext uri="{BB962C8B-B14F-4D97-AF65-F5344CB8AC3E}">
        <p14:creationId xmlns:p14="http://schemas.microsoft.com/office/powerpoint/2010/main" val="211122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B0A3-D2B4-42C1-BECE-C0EA53E1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erson Writing on White Book">
            <a:extLst>
              <a:ext uri="{FF2B5EF4-FFF2-40B4-BE49-F238E27FC236}">
                <a16:creationId xmlns:a16="http://schemas.microsoft.com/office/drawing/2014/main" id="{C69E60FF-5DF7-4F33-BD4E-DD7EAE1051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14" y="1600201"/>
            <a:ext cx="501077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1AF8-4BFB-4A71-939F-822DDDD7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Marketing Plan/Platform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2470-7E57-45E6-BDE0-87F621F0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dirty="0"/>
              <a:t>Marketing doesn’t just happen. It needs to be planned and created.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dirty="0"/>
              <a:t>Businesses require marketing – hobbies don’t</a:t>
            </a:r>
          </a:p>
          <a:p>
            <a:pPr marL="0" indent="0">
              <a:buClr>
                <a:srgbClr val="9F3748"/>
              </a:buClr>
              <a:buNone/>
            </a:pPr>
            <a:endParaRPr lang="en-US" sz="2900" b="1" dirty="0"/>
          </a:p>
          <a:p>
            <a:pPr marL="0" indent="0" algn="ctr">
              <a:buClr>
                <a:srgbClr val="9F3748"/>
              </a:buClr>
              <a:buNone/>
            </a:pPr>
            <a:r>
              <a:rPr lang="en-US" sz="2900" b="1" dirty="0"/>
              <a:t>The Business of Being an Author Requires You To:</a:t>
            </a:r>
          </a:p>
          <a:p>
            <a:pPr marL="0" indent="0" algn="ctr">
              <a:buClr>
                <a:srgbClr val="9F3748"/>
              </a:buClr>
              <a:buNone/>
            </a:pPr>
            <a:r>
              <a:rPr lang="en-US" sz="2900" b="1" dirty="0"/>
              <a:t>Build Your Author Brand </a:t>
            </a:r>
          </a:p>
          <a:p>
            <a:pPr marL="0" indent="0">
              <a:buClr>
                <a:srgbClr val="9F3748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88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We’ll Talk About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4000" dirty="0"/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4000" dirty="0"/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sz="4000" dirty="0"/>
              <a:t>The Two Approaches to Publishing and the Possible Results of Each </a:t>
            </a:r>
          </a:p>
          <a:p>
            <a:pPr marL="0" lvl="0" indent="0">
              <a:buClr>
                <a:schemeClr val="accent2">
                  <a:lumMod val="50000"/>
                </a:schemeClr>
              </a:buClr>
              <a:buNone/>
            </a:pPr>
            <a:endParaRPr lang="en-US" sz="4000" dirty="0"/>
          </a:p>
          <a:p>
            <a:pPr lvl="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4000" dirty="0"/>
          </a:p>
          <a:p>
            <a:pPr lvl="0">
              <a:buClr>
                <a:schemeClr val="accent2">
                  <a:lumMod val="50000"/>
                </a:schemeClr>
              </a:buClr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1AF8-4BFB-4A71-939F-822DDDD7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Marketing Plan/Platform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2470-7E57-45E6-BDE0-87F621F0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9F3748"/>
              </a:buClr>
              <a:buNone/>
            </a:pPr>
            <a:r>
              <a:rPr lang="en-US" sz="2900" b="1" dirty="0"/>
              <a:t>What you need for a business but not a hobby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b="1" dirty="0"/>
              <a:t>Build Your Author Brand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b="1" dirty="0"/>
              <a:t>Author Website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b="1" dirty="0"/>
              <a:t>Social Media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b="1" dirty="0"/>
              <a:t>Author Profiles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sz="2900" b="1" dirty="0"/>
              <a:t>Reviews and Endorsements </a:t>
            </a:r>
          </a:p>
          <a:p>
            <a:pPr marL="0" indent="0">
              <a:buClr>
                <a:srgbClr val="9F3748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04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A667-A245-4018-A310-4A84BE5E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163C-A217-4186-BDD9-F8EBFC35B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Websites That Mean Business</a:t>
            </a:r>
          </a:p>
        </p:txBody>
      </p:sp>
    </p:spTree>
    <p:extLst>
      <p:ext uri="{BB962C8B-B14F-4D97-AF65-F5344CB8AC3E}">
        <p14:creationId xmlns:p14="http://schemas.microsoft.com/office/powerpoint/2010/main" val="29032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0726-8EF9-42E1-8C5C-86C4C64B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3904B4-B02F-4B03-ACF9-388C93BE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990601"/>
            <a:ext cx="780344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6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19D7-ADE3-4F70-89BB-A6D67683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D3A6B-81B4-41C8-8933-A623845AC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990601"/>
            <a:ext cx="780344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D54A-A921-4EA2-9F40-362285FC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AF19C0-25DF-45BB-A119-347782B48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914401"/>
            <a:ext cx="780344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53F-CA12-442C-86E1-5DA0CEE8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D618-8083-43BE-8265-D67FB533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Social Media </a:t>
            </a:r>
          </a:p>
          <a:p>
            <a:pPr algn="ctr"/>
            <a:r>
              <a:rPr lang="en-US" sz="6000" dirty="0"/>
              <a:t>That</a:t>
            </a:r>
          </a:p>
          <a:p>
            <a:pPr algn="ctr"/>
            <a:r>
              <a:rPr lang="en-US" sz="6000" dirty="0"/>
              <a:t>Engages </a:t>
            </a:r>
          </a:p>
        </p:txBody>
      </p:sp>
    </p:spTree>
    <p:extLst>
      <p:ext uri="{BB962C8B-B14F-4D97-AF65-F5344CB8AC3E}">
        <p14:creationId xmlns:p14="http://schemas.microsoft.com/office/powerpoint/2010/main" val="307535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2EB5-F38C-4958-8761-2550444C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A5C352-FCC7-4110-9610-4DD032AB9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677" y="727074"/>
            <a:ext cx="7803445" cy="58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575-1988-46B8-A7EF-B549CBB1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1FF0C4-CAE7-4848-A608-58435073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0" y="609600"/>
            <a:ext cx="119634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5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53F-CA12-442C-86E1-5DA0CEE8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D618-8083-43BE-8265-D67FB533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ctr"/>
            <a:br>
              <a:rPr lang="en-US" sz="6000" dirty="0"/>
            </a:br>
            <a:r>
              <a:rPr lang="en-US" sz="6000" dirty="0"/>
              <a:t>Author Profiles</a:t>
            </a:r>
          </a:p>
          <a:p>
            <a:pPr algn="ctr"/>
            <a:r>
              <a:rPr lang="en-US" sz="6000" dirty="0"/>
              <a:t>That </a:t>
            </a:r>
          </a:p>
          <a:p>
            <a:pPr algn="ctr"/>
            <a:r>
              <a:rPr lang="en-US" sz="6000" dirty="0"/>
              <a:t>Grab Attention </a:t>
            </a:r>
          </a:p>
        </p:txBody>
      </p:sp>
    </p:spTree>
    <p:extLst>
      <p:ext uri="{BB962C8B-B14F-4D97-AF65-F5344CB8AC3E}">
        <p14:creationId xmlns:p14="http://schemas.microsoft.com/office/powerpoint/2010/main" val="290958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B2D1-C0CC-49DC-AEAC-3AB1739E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BCD056-194D-446D-A0A8-634D6A490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4088"/>
            <a:ext cx="8229600" cy="58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9DA9-4EC0-4EC8-8AED-9254A301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EE66-D886-4577-AAE5-A67416F6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You Decide to Pursue Publishing Your Book(s), Whether You Realize it or Not, You are Deciding to Step into the Business of Publishing –</a:t>
            </a:r>
          </a:p>
          <a:p>
            <a:pPr algn="ctr"/>
            <a:r>
              <a:rPr lang="en-US" sz="4400" dirty="0"/>
              <a:t>AND IT IS A BUSINESS. </a:t>
            </a:r>
          </a:p>
        </p:txBody>
      </p:sp>
    </p:spTree>
    <p:extLst>
      <p:ext uri="{BB962C8B-B14F-4D97-AF65-F5344CB8AC3E}">
        <p14:creationId xmlns:p14="http://schemas.microsoft.com/office/powerpoint/2010/main" val="284281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7839-9180-4994-894E-8F5382A5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54ABFD-124E-4892-B120-B9D44F53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53F-CA12-442C-86E1-5DA0CEE8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D618-8083-43BE-8265-D67FB533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ctr"/>
            <a:br>
              <a:rPr lang="en-US" sz="6000" dirty="0"/>
            </a:br>
            <a:r>
              <a:rPr lang="en-US" sz="6000" dirty="0"/>
              <a:t>Reviews Help </a:t>
            </a:r>
          </a:p>
          <a:p>
            <a:pPr algn="ctr"/>
            <a:r>
              <a:rPr lang="en-US" sz="6000" dirty="0"/>
              <a:t>Create </a:t>
            </a:r>
          </a:p>
          <a:p>
            <a:pPr algn="ctr"/>
            <a:r>
              <a:rPr lang="en-US" sz="6000" dirty="0"/>
              <a:t>Profit	</a:t>
            </a:r>
          </a:p>
        </p:txBody>
      </p:sp>
    </p:spTree>
    <p:extLst>
      <p:ext uri="{BB962C8B-B14F-4D97-AF65-F5344CB8AC3E}">
        <p14:creationId xmlns:p14="http://schemas.microsoft.com/office/powerpoint/2010/main" val="307852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A5D-1DEB-4948-892B-A15625A3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8AC0CB-6273-4834-84C9-99785F35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9829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8861-5EC7-4631-A00D-58B2EA37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6EF084-8636-4137-9DC4-8C146A7C5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1"/>
            <a:ext cx="9753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6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A8B2-CB57-46B0-8677-F9EA3F7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Your Business Strengths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BFE-C8FE-4236-8AF7-61117F27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an honest assessment of your strengths: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Website Creation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Appearances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Speaking Engagements</a:t>
            </a:r>
          </a:p>
          <a:p>
            <a:pPr marL="0" indent="0">
              <a:buClr>
                <a:srgbClr val="9F3748"/>
              </a:buClr>
              <a:buNone/>
            </a:pPr>
            <a:r>
              <a:rPr lang="en-US" dirty="0"/>
              <a:t>And put those strengths to use when you create and execute your marketing plan.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1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A8B2-CB57-46B0-8677-F9EA3F7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Businesses Need Help; Hobbies Don’t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BFE-C8FE-4236-8AF7-61117F27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need others for: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Website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If you are not technically inclined or visually creative, you need help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lvl="1">
              <a:buClr>
                <a:srgbClr val="9F3748"/>
              </a:buClr>
              <a:buFont typeface="Courier New" panose="02070309020205020404" pitchFamily="49" charset="0"/>
              <a:buChar char="o"/>
            </a:pPr>
            <a:r>
              <a:rPr lang="en-US" dirty="0"/>
              <a:t>If you’re not going to do it, you’ll need someone to do it for you because it’s </a:t>
            </a:r>
            <a:r>
              <a:rPr lang="en-US" dirty="0" err="1"/>
              <a:t>gotta</a:t>
            </a:r>
            <a:r>
              <a:rPr lang="en-US" dirty="0"/>
              <a:t> be done in today’s world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Other areas – be honest with what you’ll need help with 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For a hobby – you do the best you can and don’t worry about the results   </a:t>
            </a:r>
          </a:p>
        </p:txBody>
      </p:sp>
    </p:spTree>
    <p:extLst>
      <p:ext uri="{BB962C8B-B14F-4D97-AF65-F5344CB8AC3E}">
        <p14:creationId xmlns:p14="http://schemas.microsoft.com/office/powerpoint/2010/main" val="3665960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A8B2-CB57-46B0-8677-F9EA3F7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Results of the 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BFE-C8FE-4236-8AF7-61117F27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Approaching as a business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You’ll become known as an author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 could create other opportunities such as speaking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You’ll earn royalties – maybe not right away but if you continue to invest time and money – results will come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Remember NYT bestselling books are the ones that are strongly marketed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Your publisher will be willing to publish other books by you and work with you long term to become successful </a:t>
            </a:r>
          </a:p>
        </p:txBody>
      </p:sp>
    </p:spTree>
    <p:extLst>
      <p:ext uri="{BB962C8B-B14F-4D97-AF65-F5344CB8AC3E}">
        <p14:creationId xmlns:p14="http://schemas.microsoft.com/office/powerpoint/2010/main" val="3855492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A8B2-CB57-46B0-8677-F9EA3F7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Results of the 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BFE-C8FE-4236-8AF7-61117F27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Approaching as a hobby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 are published but will probably not become known beyond your family and friends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 probably won’t expose yourself to other opportunities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If you receive royalties, they will be because of your publisher’s efforts and won’t be enhanced by what you do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 risk being dropped by your publisher when having your books in the marketplace costs more money than it makes. </a:t>
            </a:r>
          </a:p>
        </p:txBody>
      </p:sp>
    </p:spTree>
    <p:extLst>
      <p:ext uri="{BB962C8B-B14F-4D97-AF65-F5344CB8AC3E}">
        <p14:creationId xmlns:p14="http://schemas.microsoft.com/office/powerpoint/2010/main" val="2863547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09600" y="1905000"/>
            <a:ext cx="104394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Thanks for joining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1680"/>
            <a:ext cx="8229600" cy="4693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Have a great weekend!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Bqbpublishing.com</a:t>
            </a:r>
          </a:p>
          <a:p>
            <a:pPr marL="0" indent="0" algn="ctr">
              <a:buNone/>
            </a:pPr>
            <a:r>
              <a:rPr lang="en-US" dirty="0"/>
              <a:t>Writelife.com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09261"/>
            <a:ext cx="4191000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8B78-AB6D-4033-9428-34FA403D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kenanaonline.com/photos/1238054/1238054104/large_1238054104.gif?1285154746">
            <a:extLst>
              <a:ext uri="{FF2B5EF4-FFF2-40B4-BE49-F238E27FC236}">
                <a16:creationId xmlns:a16="http://schemas.microsoft.com/office/drawing/2014/main" id="{2479644F-9C93-4AF9-97BB-F57A62F78F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0AC6-E04F-4E8D-BD54-F0F75205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an Author is a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C3419-6EAB-40DF-8A97-E8C47D74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an author, you have a product (your book or books) that you want people to buy.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You are responsible for creating that product, and in some form, getting it out to the marketplace.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In that process, there are expenses, income, tax responsibility, etc.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Thus – you are a business.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A hobby typically doesn’t require distribution, marketing, or tax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12398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773C-3B7E-45BA-807F-4C704778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Approaches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D0D3-E4C0-4330-A233-5F6327F5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Business, it is important to: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Create a marketing plan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Dedicate a marketing budget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Make it a part of your weekly activities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If you have a full-time job, treat it as a part-time job and allocate time and money accordingly 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r>
              <a:rPr lang="en-US" dirty="0"/>
              <a:t>Constantly be open to learning and participating in marketing opportunities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4EC5-49C3-44E7-997F-452E54A3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lack Point-and-shot Camera Near Macbook Pro">
            <a:extLst>
              <a:ext uri="{FF2B5EF4-FFF2-40B4-BE49-F238E27FC236}">
                <a16:creationId xmlns:a16="http://schemas.microsoft.com/office/drawing/2014/main" id="{C05890AD-BE1D-41B7-BD89-E1F257F75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53431"/>
            <a:ext cx="635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3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773C-3B7E-45BA-807F-4C704778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Approaches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D0D3-E4C0-4330-A233-5F6327F5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Hobby, you typically don’t need to:</a:t>
            </a:r>
          </a:p>
          <a:p>
            <a:pPr>
              <a:buClr>
                <a:srgbClr val="9F3748"/>
              </a:buClr>
            </a:pPr>
            <a:r>
              <a:rPr lang="en-US" dirty="0"/>
              <a:t>Create a marketing plan</a:t>
            </a:r>
          </a:p>
          <a:p>
            <a:pPr>
              <a:buClr>
                <a:srgbClr val="9F3748"/>
              </a:buClr>
            </a:pPr>
            <a:r>
              <a:rPr lang="en-US" dirty="0"/>
              <a:t>Invest in its growth</a:t>
            </a:r>
          </a:p>
          <a:p>
            <a:pPr>
              <a:buClr>
                <a:srgbClr val="9F3748"/>
              </a:buClr>
            </a:pPr>
            <a:r>
              <a:rPr lang="en-US" dirty="0"/>
              <a:t>Continue to grow</a:t>
            </a:r>
          </a:p>
          <a:p>
            <a:pPr>
              <a:buClr>
                <a:srgbClr val="9F3748"/>
              </a:buClr>
            </a:pPr>
            <a:r>
              <a:rPr lang="en-US" dirty="0"/>
              <a:t>Be open to marketing opportunities</a:t>
            </a:r>
          </a:p>
          <a:p>
            <a:pPr>
              <a:buClr>
                <a:srgbClr val="9F3748"/>
              </a:buClr>
            </a:pPr>
            <a:r>
              <a:rPr lang="en-US" dirty="0"/>
              <a:t>Have expectations of royalties or a return</a:t>
            </a:r>
          </a:p>
          <a:p>
            <a:pPr>
              <a:buClr>
                <a:srgbClr val="9F374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2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E1B-2573-4ECD-824E-1D43884F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Woman Lying on Green Grass While Holding Pencil">
            <a:extLst>
              <a:ext uri="{FF2B5EF4-FFF2-40B4-BE49-F238E27FC236}">
                <a16:creationId xmlns:a16="http://schemas.microsoft.com/office/drawing/2014/main" id="{306C6AAB-E401-46E7-9D8D-A0D2EA9F9C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37581"/>
            <a:ext cx="6350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5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751D5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45500</TotalTime>
  <Words>953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Constantia</vt:lpstr>
      <vt:lpstr>Courier New</vt:lpstr>
      <vt:lpstr>Wingdings 2</vt:lpstr>
      <vt:lpstr>Flow</vt:lpstr>
      <vt:lpstr>ARE YOU APPROACHING YOUR BOOK(S) AS A BUSINESS OR A HOBBY  </vt:lpstr>
      <vt:lpstr>What We’ll Talk About </vt:lpstr>
      <vt:lpstr>PowerPoint Presentation</vt:lpstr>
      <vt:lpstr>PowerPoint Presentation</vt:lpstr>
      <vt:lpstr>Being an Author is a Business</vt:lpstr>
      <vt:lpstr>The Two Approaches </vt:lpstr>
      <vt:lpstr>PowerPoint Presentation</vt:lpstr>
      <vt:lpstr>The Two Approaches </vt:lpstr>
      <vt:lpstr>PowerPoint Presentation</vt:lpstr>
      <vt:lpstr>PowerPoint Presentation</vt:lpstr>
      <vt:lpstr>You Must Invest to Create Success</vt:lpstr>
      <vt:lpstr>You Must Invest to Create Success</vt:lpstr>
      <vt:lpstr>PowerPoint Presentation</vt:lpstr>
      <vt:lpstr>Crucial for Success as a Business</vt:lpstr>
      <vt:lpstr>As a Business - Reuse Your Content </vt:lpstr>
      <vt:lpstr>As a Hobby  </vt:lpstr>
      <vt:lpstr>Businesses Need Marketing</vt:lpstr>
      <vt:lpstr>PowerPoint Presentation</vt:lpstr>
      <vt:lpstr>Creating a Marketing Plan/Platform</vt:lpstr>
      <vt:lpstr>Creating a Marketing Plan/Platform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Your Business Strengths </vt:lpstr>
      <vt:lpstr>Businesses Need Help; Hobbies Don’t </vt:lpstr>
      <vt:lpstr>The Results of the Two Approaches</vt:lpstr>
      <vt:lpstr>The Results of the Two Approaches</vt:lpstr>
      <vt:lpstr>Thanks for joining us!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&amp; Marc</dc:creator>
  <cp:lastModifiedBy>Terri Leidich</cp:lastModifiedBy>
  <cp:revision>824</cp:revision>
  <cp:lastPrinted>2019-02-07T19:53:53Z</cp:lastPrinted>
  <dcterms:created xsi:type="dcterms:W3CDTF">2013-04-11T21:57:35Z</dcterms:created>
  <dcterms:modified xsi:type="dcterms:W3CDTF">2019-02-07T20:03:51Z</dcterms:modified>
</cp:coreProperties>
</file>